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</p:sldIdLst>
  <p:sldSz cx="7556500" cy="10680700"/>
  <p:notesSz cx="7556500" cy="106807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071244" y="1691005"/>
            <a:ext cx="5913120" cy="641985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1124585" y="9872128"/>
            <a:ext cx="5311139" cy="127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43000" y="1004172"/>
            <a:ext cx="1222755" cy="21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项目现场照片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801109" y="9961021"/>
            <a:ext cx="361913" cy="200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81"/>
              </a:lnSpc>
              <a:spcBef>
                <a:spcPts val="0"/>
              </a:spcBef>
              <a:spcAft>
                <a:spcPts val="0"/>
              </a:spcAft>
            </a:pPr>
            <a:r>
              <a:rPr dirty="0" sz="1050">
                <a:solidFill>
                  <a:srgbClr val="000000"/>
                </a:solidFill>
                <a:latin typeface="Calibri"/>
                <a:cs typeface="Calibri"/>
              </a:rPr>
              <a:t>-</a:t>
            </a:r>
            <a:r>
              <a:rPr dirty="0" sz="105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000000"/>
                </a:solidFill>
                <a:latin typeface="Calibri"/>
                <a:cs typeface="Calibri"/>
              </a:rPr>
              <a:t>1</a:t>
            </a:r>
            <a:r>
              <a:rPr dirty="0" sz="105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000000"/>
                </a:solidFill>
                <a:latin typeface="Calibri"/>
                <a:cs typeface="Calibri"/>
              </a:rPr>
              <a:t>-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Administrator</dc:creator>
  <cp:lastModifiedBy>Administrator</cp:lastModifiedBy>
  <cp:revision>1</cp:revision>
  <dcterms:modified xsi:type="dcterms:W3CDTF">2022-11-22T12:37:49+08:00</dcterms:modified>
</cp:coreProperties>
</file>